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</p:sldMasterIdLst>
  <p:notesMasterIdLst>
    <p:notesMasterId r:id="rId18"/>
  </p:notesMasterIdLst>
  <p:handoutMasterIdLst>
    <p:handoutMasterId r:id="rId19"/>
  </p:handoutMasterIdLst>
  <p:sldIdLst>
    <p:sldId id="2147479495" r:id="rId3"/>
    <p:sldId id="2147483647" r:id="rId4"/>
    <p:sldId id="264" r:id="rId5"/>
    <p:sldId id="265" r:id="rId6"/>
    <p:sldId id="266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311" r:id="rId15"/>
    <p:sldId id="263" r:id="rId16"/>
    <p:sldId id="2147479526" r:id="rId1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EA70"/>
    <a:srgbClr val="8660C5"/>
    <a:srgbClr val="F5F3F6"/>
    <a:srgbClr val="FFE399"/>
    <a:srgbClr val="D5EC8E"/>
    <a:srgbClr val="FF5B38"/>
    <a:srgbClr val="091F2C"/>
    <a:srgbClr val="288AC4"/>
    <a:srgbClr val="3A4953"/>
    <a:srgbClr val="4D3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4F54-CBCE-394F-9993-796E7C32CF67}" v="382" dt="2025-02-08T08:17:39.968"/>
    <p1510:client id="{C615252E-C83F-4D1D-8583-F2FF25EBDCB1}" v="1300" dt="2025-02-09T05:03:20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0"/>
    <p:restoredTop sz="81341" autoAdjust="0"/>
  </p:normalViewPr>
  <p:slideViewPr>
    <p:cSldViewPr snapToGrid="0">
      <p:cViewPr varScale="1">
        <p:scale>
          <a:sx n="83" d="100"/>
          <a:sy n="83" d="100"/>
        </p:scale>
        <p:origin x="1296" y="270"/>
      </p:cViewPr>
      <p:guideLst/>
    </p:cSldViewPr>
  </p:slideViewPr>
  <p:outlineViewPr>
    <p:cViewPr>
      <p:scale>
        <a:sx n="33" d="100"/>
        <a:sy n="33" d="100"/>
      </p:scale>
      <p:origin x="0" y="-36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83AFA-A0F5-7E42-92AD-3C848B674A4E}" type="doc">
      <dgm:prSet loTypeId="urn:microsoft.com/office/officeart/2005/8/layout/radial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85E2ECF-E097-924E-B191-F6F38E1D1A52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dirty="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40721675-69B9-F04F-BBAB-08304F5D1088}" type="parTrans" cxnId="{B5E97C2E-C253-7B4D-8ED2-D4D3FFB0D061}">
      <dgm:prSet/>
      <dgm:spPr/>
      <dgm:t>
        <a:bodyPr/>
        <a:lstStyle/>
        <a:p>
          <a:endParaRPr lang="en-GB"/>
        </a:p>
      </dgm:t>
    </dgm:pt>
    <dgm:pt modelId="{1EE08B12-2756-FF44-B4A1-5EF03831CFE6}" type="sibTrans" cxnId="{B5E97C2E-C253-7B4D-8ED2-D4D3FFB0D061}">
      <dgm:prSet/>
      <dgm:spPr/>
      <dgm:t>
        <a:bodyPr/>
        <a:lstStyle/>
        <a:p>
          <a:endParaRPr lang="en-GB"/>
        </a:p>
      </dgm:t>
    </dgm:pt>
    <dgm:pt modelId="{2922508F-DF90-B448-A41D-B04ED2F87810}">
      <dgm:prSet phldrT="[Text]"/>
      <dgm:spPr>
        <a:solidFill>
          <a:srgbClr val="8CEA7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A12FE40A-99AB-E741-9100-90462C644D22}" type="parTrans" cxnId="{11AADD64-411D-894D-9C7E-F10D8B8E1591}">
      <dgm:prSet/>
      <dgm:spPr/>
      <dgm:t>
        <a:bodyPr/>
        <a:lstStyle/>
        <a:p>
          <a:endParaRPr lang="en-GB"/>
        </a:p>
      </dgm:t>
    </dgm:pt>
    <dgm:pt modelId="{554F56BE-BD0F-8F45-A5BC-D6F024E2700D}" type="sibTrans" cxnId="{11AADD64-411D-894D-9C7E-F10D8B8E1591}">
      <dgm:prSet/>
      <dgm:spPr/>
      <dgm:t>
        <a:bodyPr/>
        <a:lstStyle/>
        <a:p>
          <a:endParaRPr lang="en-GB"/>
        </a:p>
      </dgm:t>
    </dgm:pt>
    <dgm:pt modelId="{58EF1C32-B397-814F-95DC-CEFE7A13FEAF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42E80D5-B241-2243-A875-7D67FCDCCBCF}" type="parTrans" cxnId="{46D5121F-41C6-C742-9212-ACC07083E40F}">
      <dgm:prSet/>
      <dgm:spPr/>
      <dgm:t>
        <a:bodyPr/>
        <a:lstStyle/>
        <a:p>
          <a:endParaRPr lang="en-GB"/>
        </a:p>
      </dgm:t>
    </dgm:pt>
    <dgm:pt modelId="{E9765CBC-1484-8F46-866C-259A5FDF0A4E}" type="sibTrans" cxnId="{46D5121F-41C6-C742-9212-ACC07083E40F}">
      <dgm:prSet/>
      <dgm:spPr/>
      <dgm:t>
        <a:bodyPr/>
        <a:lstStyle/>
        <a:p>
          <a:endParaRPr lang="en-GB"/>
        </a:p>
      </dgm:t>
    </dgm:pt>
    <dgm:pt modelId="{51E120B0-E137-D843-9959-2A9F34E0D9E9}">
      <dgm:prSet phldrT="[Text]"/>
      <dgm:spPr>
        <a:solidFill>
          <a:srgbClr val="FFB90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14B20F5-B574-7F44-A8EF-EDD835B362E1}" type="parTrans" cxnId="{1FD0A829-A8D2-8A4A-BBA7-A90EAC2329E9}">
      <dgm:prSet/>
      <dgm:spPr/>
      <dgm:t>
        <a:bodyPr/>
        <a:lstStyle/>
        <a:p>
          <a:endParaRPr lang="en-GB"/>
        </a:p>
      </dgm:t>
    </dgm:pt>
    <dgm:pt modelId="{67B1C1DC-9753-654D-978E-4BCB28D886B6}" type="sibTrans" cxnId="{1FD0A829-A8D2-8A4A-BBA7-A90EAC2329E9}">
      <dgm:prSet/>
      <dgm:spPr/>
      <dgm:t>
        <a:bodyPr/>
        <a:lstStyle/>
        <a:p>
          <a:endParaRPr lang="en-GB"/>
        </a:p>
      </dgm:t>
    </dgm:pt>
    <dgm:pt modelId="{249A9AF0-FE3B-BA48-A63E-7014198E2853}" type="pres">
      <dgm:prSet presAssocID="{6A783AFA-A0F5-7E42-92AD-3C848B674A4E}" presName="composite" presStyleCnt="0">
        <dgm:presLayoutVars>
          <dgm:chMax val="1"/>
          <dgm:dir/>
          <dgm:resizeHandles val="exact"/>
        </dgm:presLayoutVars>
      </dgm:prSet>
      <dgm:spPr/>
    </dgm:pt>
    <dgm:pt modelId="{9957024D-5D2E-4E42-A16C-A91A61117D6C}" type="pres">
      <dgm:prSet presAssocID="{6A783AFA-A0F5-7E42-92AD-3C848B674A4E}" presName="radial" presStyleCnt="0">
        <dgm:presLayoutVars>
          <dgm:animLvl val="ctr"/>
        </dgm:presLayoutVars>
      </dgm:prSet>
      <dgm:spPr/>
    </dgm:pt>
    <dgm:pt modelId="{C191BDFF-7DB5-F449-B057-5B6E0FF82A03}" type="pres">
      <dgm:prSet presAssocID="{B85E2ECF-E097-924E-B191-F6F38E1D1A52}" presName="centerShape" presStyleLbl="vennNode1" presStyleIdx="0" presStyleCnt="4"/>
      <dgm:spPr/>
    </dgm:pt>
    <dgm:pt modelId="{D1D895E5-22BD-5844-B2C3-7098978B960B}" type="pres">
      <dgm:prSet presAssocID="{2922508F-DF90-B448-A41D-B04ED2F87810}" presName="node" presStyleLbl="vennNode1" presStyleIdx="1" presStyleCnt="4">
        <dgm:presLayoutVars>
          <dgm:bulletEnabled val="1"/>
        </dgm:presLayoutVars>
      </dgm:prSet>
      <dgm:spPr/>
    </dgm:pt>
    <dgm:pt modelId="{BE7CF3DD-016C-434F-8CA4-F425BC2E579F}" type="pres">
      <dgm:prSet presAssocID="{58EF1C32-B397-814F-95DC-CEFE7A13FEAF}" presName="node" presStyleLbl="vennNode1" presStyleIdx="2" presStyleCnt="4">
        <dgm:presLayoutVars>
          <dgm:bulletEnabled val="1"/>
        </dgm:presLayoutVars>
      </dgm:prSet>
      <dgm:spPr/>
    </dgm:pt>
    <dgm:pt modelId="{D376D97F-6C2C-0A4D-8505-AEF347ED0A70}" type="pres">
      <dgm:prSet presAssocID="{51E120B0-E137-D843-9959-2A9F34E0D9E9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46D5121F-41C6-C742-9212-ACC07083E40F}" srcId="{B85E2ECF-E097-924E-B191-F6F38E1D1A52}" destId="{58EF1C32-B397-814F-95DC-CEFE7A13FEAF}" srcOrd="1" destOrd="0" parTransId="{942E80D5-B241-2243-A875-7D67FCDCCBCF}" sibTransId="{E9765CBC-1484-8F46-866C-259A5FDF0A4E}"/>
    <dgm:cxn modelId="{1FD0A829-A8D2-8A4A-BBA7-A90EAC2329E9}" srcId="{B85E2ECF-E097-924E-B191-F6F38E1D1A52}" destId="{51E120B0-E137-D843-9959-2A9F34E0D9E9}" srcOrd="2" destOrd="0" parTransId="{914B20F5-B574-7F44-A8EF-EDD835B362E1}" sibTransId="{67B1C1DC-9753-654D-978E-4BCB28D886B6}"/>
    <dgm:cxn modelId="{4756FB2A-F35D-6A46-82D5-982DD57C4E33}" type="presOf" srcId="{58EF1C32-B397-814F-95DC-CEFE7A13FEAF}" destId="{BE7CF3DD-016C-434F-8CA4-F425BC2E579F}" srcOrd="0" destOrd="0" presId="urn:microsoft.com/office/officeart/2005/8/layout/radial3"/>
    <dgm:cxn modelId="{B5E97C2E-C253-7B4D-8ED2-D4D3FFB0D061}" srcId="{6A783AFA-A0F5-7E42-92AD-3C848B674A4E}" destId="{B85E2ECF-E097-924E-B191-F6F38E1D1A52}" srcOrd="0" destOrd="0" parTransId="{40721675-69B9-F04F-BBAB-08304F5D1088}" sibTransId="{1EE08B12-2756-FF44-B4A1-5EF03831CFE6}"/>
    <dgm:cxn modelId="{06257A3C-9636-064C-A3AF-40E8D0475030}" type="presOf" srcId="{51E120B0-E137-D843-9959-2A9F34E0D9E9}" destId="{D376D97F-6C2C-0A4D-8505-AEF347ED0A70}" srcOrd="0" destOrd="0" presId="urn:microsoft.com/office/officeart/2005/8/layout/radial3"/>
    <dgm:cxn modelId="{11AADD64-411D-894D-9C7E-F10D8B8E1591}" srcId="{B85E2ECF-E097-924E-B191-F6F38E1D1A52}" destId="{2922508F-DF90-B448-A41D-B04ED2F87810}" srcOrd="0" destOrd="0" parTransId="{A12FE40A-99AB-E741-9100-90462C644D22}" sibTransId="{554F56BE-BD0F-8F45-A5BC-D6F024E2700D}"/>
    <dgm:cxn modelId="{8E971E72-4AF7-7043-81C2-2BCB3094DF3A}" type="presOf" srcId="{2922508F-DF90-B448-A41D-B04ED2F87810}" destId="{D1D895E5-22BD-5844-B2C3-7098978B960B}" srcOrd="0" destOrd="0" presId="urn:microsoft.com/office/officeart/2005/8/layout/radial3"/>
    <dgm:cxn modelId="{FC72CAFB-05D1-4342-A40B-D345C5292FDB}" type="presOf" srcId="{6A783AFA-A0F5-7E42-92AD-3C848B674A4E}" destId="{249A9AF0-FE3B-BA48-A63E-7014198E2853}" srcOrd="0" destOrd="0" presId="urn:microsoft.com/office/officeart/2005/8/layout/radial3"/>
    <dgm:cxn modelId="{3F7119FC-DF04-7844-B012-2F403D8C7570}" type="presOf" srcId="{B85E2ECF-E097-924E-B191-F6F38E1D1A52}" destId="{C191BDFF-7DB5-F449-B057-5B6E0FF82A03}" srcOrd="0" destOrd="0" presId="urn:microsoft.com/office/officeart/2005/8/layout/radial3"/>
    <dgm:cxn modelId="{0D0543A7-FB31-FC48-9F07-F38A0C1DA9AA}" type="presParOf" srcId="{249A9AF0-FE3B-BA48-A63E-7014198E2853}" destId="{9957024D-5D2E-4E42-A16C-A91A61117D6C}" srcOrd="0" destOrd="0" presId="urn:microsoft.com/office/officeart/2005/8/layout/radial3"/>
    <dgm:cxn modelId="{B7621EE1-9CB3-BE49-96BC-176DCC3F8AF0}" type="presParOf" srcId="{9957024D-5D2E-4E42-A16C-A91A61117D6C}" destId="{C191BDFF-7DB5-F449-B057-5B6E0FF82A03}" srcOrd="0" destOrd="0" presId="urn:microsoft.com/office/officeart/2005/8/layout/radial3"/>
    <dgm:cxn modelId="{C194C6C8-BDB4-2C4C-81A2-D5A142EA40CD}" type="presParOf" srcId="{9957024D-5D2E-4E42-A16C-A91A61117D6C}" destId="{D1D895E5-22BD-5844-B2C3-7098978B960B}" srcOrd="1" destOrd="0" presId="urn:microsoft.com/office/officeart/2005/8/layout/radial3"/>
    <dgm:cxn modelId="{F1C96DD0-0DBA-B249-BFC3-3BC6C1F0CEBB}" type="presParOf" srcId="{9957024D-5D2E-4E42-A16C-A91A61117D6C}" destId="{BE7CF3DD-016C-434F-8CA4-F425BC2E579F}" srcOrd="2" destOrd="0" presId="urn:microsoft.com/office/officeart/2005/8/layout/radial3"/>
    <dgm:cxn modelId="{90823CA1-167C-8C47-A866-41581A03D80F}" type="presParOf" srcId="{9957024D-5D2E-4E42-A16C-A91A61117D6C}" destId="{D376D97F-6C2C-0A4D-8505-AEF347ED0A70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783AFA-A0F5-7E42-92AD-3C848B674A4E}" type="doc">
      <dgm:prSet loTypeId="urn:microsoft.com/office/officeart/2005/8/layout/radial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85E2ECF-E097-924E-B191-F6F38E1D1A52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dirty="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40721675-69B9-F04F-BBAB-08304F5D1088}" type="parTrans" cxnId="{B5E97C2E-C253-7B4D-8ED2-D4D3FFB0D061}">
      <dgm:prSet/>
      <dgm:spPr/>
      <dgm:t>
        <a:bodyPr/>
        <a:lstStyle/>
        <a:p>
          <a:endParaRPr lang="en-GB"/>
        </a:p>
      </dgm:t>
    </dgm:pt>
    <dgm:pt modelId="{1EE08B12-2756-FF44-B4A1-5EF03831CFE6}" type="sibTrans" cxnId="{B5E97C2E-C253-7B4D-8ED2-D4D3FFB0D061}">
      <dgm:prSet/>
      <dgm:spPr/>
      <dgm:t>
        <a:bodyPr/>
        <a:lstStyle/>
        <a:p>
          <a:endParaRPr lang="en-GB"/>
        </a:p>
      </dgm:t>
    </dgm:pt>
    <dgm:pt modelId="{2922508F-DF90-B448-A41D-B04ED2F87810}">
      <dgm:prSet phldrT="[Text]"/>
      <dgm:spPr>
        <a:solidFill>
          <a:srgbClr val="8CEA7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A12FE40A-99AB-E741-9100-90462C644D22}" type="parTrans" cxnId="{11AADD64-411D-894D-9C7E-F10D8B8E1591}">
      <dgm:prSet/>
      <dgm:spPr/>
      <dgm:t>
        <a:bodyPr/>
        <a:lstStyle/>
        <a:p>
          <a:endParaRPr lang="en-GB"/>
        </a:p>
      </dgm:t>
    </dgm:pt>
    <dgm:pt modelId="{554F56BE-BD0F-8F45-A5BC-D6F024E2700D}" type="sibTrans" cxnId="{11AADD64-411D-894D-9C7E-F10D8B8E1591}">
      <dgm:prSet/>
      <dgm:spPr/>
      <dgm:t>
        <a:bodyPr/>
        <a:lstStyle/>
        <a:p>
          <a:endParaRPr lang="en-GB"/>
        </a:p>
      </dgm:t>
    </dgm:pt>
    <dgm:pt modelId="{58EF1C32-B397-814F-95DC-CEFE7A13FEAF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42E80D5-B241-2243-A875-7D67FCDCCBCF}" type="parTrans" cxnId="{46D5121F-41C6-C742-9212-ACC07083E40F}">
      <dgm:prSet/>
      <dgm:spPr/>
      <dgm:t>
        <a:bodyPr/>
        <a:lstStyle/>
        <a:p>
          <a:endParaRPr lang="en-GB"/>
        </a:p>
      </dgm:t>
    </dgm:pt>
    <dgm:pt modelId="{E9765CBC-1484-8F46-866C-259A5FDF0A4E}" type="sibTrans" cxnId="{46D5121F-41C6-C742-9212-ACC07083E40F}">
      <dgm:prSet/>
      <dgm:spPr/>
      <dgm:t>
        <a:bodyPr/>
        <a:lstStyle/>
        <a:p>
          <a:endParaRPr lang="en-GB"/>
        </a:p>
      </dgm:t>
    </dgm:pt>
    <dgm:pt modelId="{51E120B0-E137-D843-9959-2A9F34E0D9E9}">
      <dgm:prSet phldrT="[Text]"/>
      <dgm:spPr>
        <a:solidFill>
          <a:srgbClr val="FFB90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14B20F5-B574-7F44-A8EF-EDD835B362E1}" type="parTrans" cxnId="{1FD0A829-A8D2-8A4A-BBA7-A90EAC2329E9}">
      <dgm:prSet/>
      <dgm:spPr/>
      <dgm:t>
        <a:bodyPr/>
        <a:lstStyle/>
        <a:p>
          <a:endParaRPr lang="en-GB"/>
        </a:p>
      </dgm:t>
    </dgm:pt>
    <dgm:pt modelId="{67B1C1DC-9753-654D-978E-4BCB28D886B6}" type="sibTrans" cxnId="{1FD0A829-A8D2-8A4A-BBA7-A90EAC2329E9}">
      <dgm:prSet/>
      <dgm:spPr/>
      <dgm:t>
        <a:bodyPr/>
        <a:lstStyle/>
        <a:p>
          <a:endParaRPr lang="en-GB"/>
        </a:p>
      </dgm:t>
    </dgm:pt>
    <dgm:pt modelId="{249A9AF0-FE3B-BA48-A63E-7014198E2853}" type="pres">
      <dgm:prSet presAssocID="{6A783AFA-A0F5-7E42-92AD-3C848B674A4E}" presName="composite" presStyleCnt="0">
        <dgm:presLayoutVars>
          <dgm:chMax val="1"/>
          <dgm:dir/>
          <dgm:resizeHandles val="exact"/>
        </dgm:presLayoutVars>
      </dgm:prSet>
      <dgm:spPr/>
    </dgm:pt>
    <dgm:pt modelId="{9957024D-5D2E-4E42-A16C-A91A61117D6C}" type="pres">
      <dgm:prSet presAssocID="{6A783AFA-A0F5-7E42-92AD-3C848B674A4E}" presName="radial" presStyleCnt="0">
        <dgm:presLayoutVars>
          <dgm:animLvl val="ctr"/>
        </dgm:presLayoutVars>
      </dgm:prSet>
      <dgm:spPr/>
    </dgm:pt>
    <dgm:pt modelId="{C191BDFF-7DB5-F449-B057-5B6E0FF82A03}" type="pres">
      <dgm:prSet presAssocID="{B85E2ECF-E097-924E-B191-F6F38E1D1A52}" presName="centerShape" presStyleLbl="vennNode1" presStyleIdx="0" presStyleCnt="4"/>
      <dgm:spPr/>
    </dgm:pt>
    <dgm:pt modelId="{D1D895E5-22BD-5844-B2C3-7098978B960B}" type="pres">
      <dgm:prSet presAssocID="{2922508F-DF90-B448-A41D-B04ED2F87810}" presName="node" presStyleLbl="vennNode1" presStyleIdx="1" presStyleCnt="4">
        <dgm:presLayoutVars>
          <dgm:bulletEnabled val="1"/>
        </dgm:presLayoutVars>
      </dgm:prSet>
      <dgm:spPr/>
    </dgm:pt>
    <dgm:pt modelId="{BE7CF3DD-016C-434F-8CA4-F425BC2E579F}" type="pres">
      <dgm:prSet presAssocID="{58EF1C32-B397-814F-95DC-CEFE7A13FEAF}" presName="node" presStyleLbl="vennNode1" presStyleIdx="2" presStyleCnt="4">
        <dgm:presLayoutVars>
          <dgm:bulletEnabled val="1"/>
        </dgm:presLayoutVars>
      </dgm:prSet>
      <dgm:spPr/>
    </dgm:pt>
    <dgm:pt modelId="{D376D97F-6C2C-0A4D-8505-AEF347ED0A70}" type="pres">
      <dgm:prSet presAssocID="{51E120B0-E137-D843-9959-2A9F34E0D9E9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46D5121F-41C6-C742-9212-ACC07083E40F}" srcId="{B85E2ECF-E097-924E-B191-F6F38E1D1A52}" destId="{58EF1C32-B397-814F-95DC-CEFE7A13FEAF}" srcOrd="1" destOrd="0" parTransId="{942E80D5-B241-2243-A875-7D67FCDCCBCF}" sibTransId="{E9765CBC-1484-8F46-866C-259A5FDF0A4E}"/>
    <dgm:cxn modelId="{1FD0A829-A8D2-8A4A-BBA7-A90EAC2329E9}" srcId="{B85E2ECF-E097-924E-B191-F6F38E1D1A52}" destId="{51E120B0-E137-D843-9959-2A9F34E0D9E9}" srcOrd="2" destOrd="0" parTransId="{914B20F5-B574-7F44-A8EF-EDD835B362E1}" sibTransId="{67B1C1DC-9753-654D-978E-4BCB28D886B6}"/>
    <dgm:cxn modelId="{4756FB2A-F35D-6A46-82D5-982DD57C4E33}" type="presOf" srcId="{58EF1C32-B397-814F-95DC-CEFE7A13FEAF}" destId="{BE7CF3DD-016C-434F-8CA4-F425BC2E579F}" srcOrd="0" destOrd="0" presId="urn:microsoft.com/office/officeart/2005/8/layout/radial3"/>
    <dgm:cxn modelId="{B5E97C2E-C253-7B4D-8ED2-D4D3FFB0D061}" srcId="{6A783AFA-A0F5-7E42-92AD-3C848B674A4E}" destId="{B85E2ECF-E097-924E-B191-F6F38E1D1A52}" srcOrd="0" destOrd="0" parTransId="{40721675-69B9-F04F-BBAB-08304F5D1088}" sibTransId="{1EE08B12-2756-FF44-B4A1-5EF03831CFE6}"/>
    <dgm:cxn modelId="{06257A3C-9636-064C-A3AF-40E8D0475030}" type="presOf" srcId="{51E120B0-E137-D843-9959-2A9F34E0D9E9}" destId="{D376D97F-6C2C-0A4D-8505-AEF347ED0A70}" srcOrd="0" destOrd="0" presId="urn:microsoft.com/office/officeart/2005/8/layout/radial3"/>
    <dgm:cxn modelId="{11AADD64-411D-894D-9C7E-F10D8B8E1591}" srcId="{B85E2ECF-E097-924E-B191-F6F38E1D1A52}" destId="{2922508F-DF90-B448-A41D-B04ED2F87810}" srcOrd="0" destOrd="0" parTransId="{A12FE40A-99AB-E741-9100-90462C644D22}" sibTransId="{554F56BE-BD0F-8F45-A5BC-D6F024E2700D}"/>
    <dgm:cxn modelId="{8E971E72-4AF7-7043-81C2-2BCB3094DF3A}" type="presOf" srcId="{2922508F-DF90-B448-A41D-B04ED2F87810}" destId="{D1D895E5-22BD-5844-B2C3-7098978B960B}" srcOrd="0" destOrd="0" presId="urn:microsoft.com/office/officeart/2005/8/layout/radial3"/>
    <dgm:cxn modelId="{FC72CAFB-05D1-4342-A40B-D345C5292FDB}" type="presOf" srcId="{6A783AFA-A0F5-7E42-92AD-3C848B674A4E}" destId="{249A9AF0-FE3B-BA48-A63E-7014198E2853}" srcOrd="0" destOrd="0" presId="urn:microsoft.com/office/officeart/2005/8/layout/radial3"/>
    <dgm:cxn modelId="{3F7119FC-DF04-7844-B012-2F403D8C7570}" type="presOf" srcId="{B85E2ECF-E097-924E-B191-F6F38E1D1A52}" destId="{C191BDFF-7DB5-F449-B057-5B6E0FF82A03}" srcOrd="0" destOrd="0" presId="urn:microsoft.com/office/officeart/2005/8/layout/radial3"/>
    <dgm:cxn modelId="{0D0543A7-FB31-FC48-9F07-F38A0C1DA9AA}" type="presParOf" srcId="{249A9AF0-FE3B-BA48-A63E-7014198E2853}" destId="{9957024D-5D2E-4E42-A16C-A91A61117D6C}" srcOrd="0" destOrd="0" presId="urn:microsoft.com/office/officeart/2005/8/layout/radial3"/>
    <dgm:cxn modelId="{B7621EE1-9CB3-BE49-96BC-176DCC3F8AF0}" type="presParOf" srcId="{9957024D-5D2E-4E42-A16C-A91A61117D6C}" destId="{C191BDFF-7DB5-F449-B057-5B6E0FF82A03}" srcOrd="0" destOrd="0" presId="urn:microsoft.com/office/officeart/2005/8/layout/radial3"/>
    <dgm:cxn modelId="{C194C6C8-BDB4-2C4C-81A2-D5A142EA40CD}" type="presParOf" srcId="{9957024D-5D2E-4E42-A16C-A91A61117D6C}" destId="{D1D895E5-22BD-5844-B2C3-7098978B960B}" srcOrd="1" destOrd="0" presId="urn:microsoft.com/office/officeart/2005/8/layout/radial3"/>
    <dgm:cxn modelId="{F1C96DD0-0DBA-B249-BFC3-3BC6C1F0CEBB}" type="presParOf" srcId="{9957024D-5D2E-4E42-A16C-A91A61117D6C}" destId="{BE7CF3DD-016C-434F-8CA4-F425BC2E579F}" srcOrd="2" destOrd="0" presId="urn:microsoft.com/office/officeart/2005/8/layout/radial3"/>
    <dgm:cxn modelId="{90823CA1-167C-8C47-A866-41581A03D80F}" type="presParOf" srcId="{9957024D-5D2E-4E42-A16C-A91A61117D6C}" destId="{D376D97F-6C2C-0A4D-8505-AEF347ED0A70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783AFA-A0F5-7E42-92AD-3C848B674A4E}" type="doc">
      <dgm:prSet loTypeId="urn:microsoft.com/office/officeart/2005/8/layout/radial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85E2ECF-E097-924E-B191-F6F38E1D1A52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dirty="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40721675-69B9-F04F-BBAB-08304F5D1088}" type="parTrans" cxnId="{B5E97C2E-C253-7B4D-8ED2-D4D3FFB0D061}">
      <dgm:prSet/>
      <dgm:spPr/>
      <dgm:t>
        <a:bodyPr/>
        <a:lstStyle/>
        <a:p>
          <a:endParaRPr lang="en-GB"/>
        </a:p>
      </dgm:t>
    </dgm:pt>
    <dgm:pt modelId="{1EE08B12-2756-FF44-B4A1-5EF03831CFE6}" type="sibTrans" cxnId="{B5E97C2E-C253-7B4D-8ED2-D4D3FFB0D061}">
      <dgm:prSet/>
      <dgm:spPr/>
      <dgm:t>
        <a:bodyPr/>
        <a:lstStyle/>
        <a:p>
          <a:endParaRPr lang="en-GB"/>
        </a:p>
      </dgm:t>
    </dgm:pt>
    <dgm:pt modelId="{2922508F-DF90-B448-A41D-B04ED2F87810}">
      <dgm:prSet phldrT="[Text]"/>
      <dgm:spPr>
        <a:solidFill>
          <a:srgbClr val="8CEA7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A12FE40A-99AB-E741-9100-90462C644D22}" type="parTrans" cxnId="{11AADD64-411D-894D-9C7E-F10D8B8E1591}">
      <dgm:prSet/>
      <dgm:spPr/>
      <dgm:t>
        <a:bodyPr/>
        <a:lstStyle/>
        <a:p>
          <a:endParaRPr lang="en-GB"/>
        </a:p>
      </dgm:t>
    </dgm:pt>
    <dgm:pt modelId="{554F56BE-BD0F-8F45-A5BC-D6F024E2700D}" type="sibTrans" cxnId="{11AADD64-411D-894D-9C7E-F10D8B8E1591}">
      <dgm:prSet/>
      <dgm:spPr/>
      <dgm:t>
        <a:bodyPr/>
        <a:lstStyle/>
        <a:p>
          <a:endParaRPr lang="en-GB"/>
        </a:p>
      </dgm:t>
    </dgm:pt>
    <dgm:pt modelId="{58EF1C32-B397-814F-95DC-CEFE7A13FEAF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42E80D5-B241-2243-A875-7D67FCDCCBCF}" type="parTrans" cxnId="{46D5121F-41C6-C742-9212-ACC07083E40F}">
      <dgm:prSet/>
      <dgm:spPr/>
      <dgm:t>
        <a:bodyPr/>
        <a:lstStyle/>
        <a:p>
          <a:endParaRPr lang="en-GB"/>
        </a:p>
      </dgm:t>
    </dgm:pt>
    <dgm:pt modelId="{E9765CBC-1484-8F46-866C-259A5FDF0A4E}" type="sibTrans" cxnId="{46D5121F-41C6-C742-9212-ACC07083E40F}">
      <dgm:prSet/>
      <dgm:spPr/>
      <dgm:t>
        <a:bodyPr/>
        <a:lstStyle/>
        <a:p>
          <a:endParaRPr lang="en-GB"/>
        </a:p>
      </dgm:t>
    </dgm:pt>
    <dgm:pt modelId="{51E120B0-E137-D843-9959-2A9F34E0D9E9}">
      <dgm:prSet phldrT="[Text]"/>
      <dgm:spPr>
        <a:solidFill>
          <a:srgbClr val="FFB90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14B20F5-B574-7F44-A8EF-EDD835B362E1}" type="parTrans" cxnId="{1FD0A829-A8D2-8A4A-BBA7-A90EAC2329E9}">
      <dgm:prSet/>
      <dgm:spPr/>
      <dgm:t>
        <a:bodyPr/>
        <a:lstStyle/>
        <a:p>
          <a:endParaRPr lang="en-GB"/>
        </a:p>
      </dgm:t>
    </dgm:pt>
    <dgm:pt modelId="{67B1C1DC-9753-654D-978E-4BCB28D886B6}" type="sibTrans" cxnId="{1FD0A829-A8D2-8A4A-BBA7-A90EAC2329E9}">
      <dgm:prSet/>
      <dgm:spPr/>
      <dgm:t>
        <a:bodyPr/>
        <a:lstStyle/>
        <a:p>
          <a:endParaRPr lang="en-GB"/>
        </a:p>
      </dgm:t>
    </dgm:pt>
    <dgm:pt modelId="{249A9AF0-FE3B-BA48-A63E-7014198E2853}" type="pres">
      <dgm:prSet presAssocID="{6A783AFA-A0F5-7E42-92AD-3C848B674A4E}" presName="composite" presStyleCnt="0">
        <dgm:presLayoutVars>
          <dgm:chMax val="1"/>
          <dgm:dir/>
          <dgm:resizeHandles val="exact"/>
        </dgm:presLayoutVars>
      </dgm:prSet>
      <dgm:spPr/>
    </dgm:pt>
    <dgm:pt modelId="{9957024D-5D2E-4E42-A16C-A91A61117D6C}" type="pres">
      <dgm:prSet presAssocID="{6A783AFA-A0F5-7E42-92AD-3C848B674A4E}" presName="radial" presStyleCnt="0">
        <dgm:presLayoutVars>
          <dgm:animLvl val="ctr"/>
        </dgm:presLayoutVars>
      </dgm:prSet>
      <dgm:spPr/>
    </dgm:pt>
    <dgm:pt modelId="{C191BDFF-7DB5-F449-B057-5B6E0FF82A03}" type="pres">
      <dgm:prSet presAssocID="{B85E2ECF-E097-924E-B191-F6F38E1D1A52}" presName="centerShape" presStyleLbl="vennNode1" presStyleIdx="0" presStyleCnt="4"/>
      <dgm:spPr/>
    </dgm:pt>
    <dgm:pt modelId="{D1D895E5-22BD-5844-B2C3-7098978B960B}" type="pres">
      <dgm:prSet presAssocID="{2922508F-DF90-B448-A41D-B04ED2F87810}" presName="node" presStyleLbl="vennNode1" presStyleIdx="1" presStyleCnt="4">
        <dgm:presLayoutVars>
          <dgm:bulletEnabled val="1"/>
        </dgm:presLayoutVars>
      </dgm:prSet>
      <dgm:spPr/>
    </dgm:pt>
    <dgm:pt modelId="{BE7CF3DD-016C-434F-8CA4-F425BC2E579F}" type="pres">
      <dgm:prSet presAssocID="{58EF1C32-B397-814F-95DC-CEFE7A13FEAF}" presName="node" presStyleLbl="vennNode1" presStyleIdx="2" presStyleCnt="4">
        <dgm:presLayoutVars>
          <dgm:bulletEnabled val="1"/>
        </dgm:presLayoutVars>
      </dgm:prSet>
      <dgm:spPr/>
    </dgm:pt>
    <dgm:pt modelId="{D376D97F-6C2C-0A4D-8505-AEF347ED0A70}" type="pres">
      <dgm:prSet presAssocID="{51E120B0-E137-D843-9959-2A9F34E0D9E9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46D5121F-41C6-C742-9212-ACC07083E40F}" srcId="{B85E2ECF-E097-924E-B191-F6F38E1D1A52}" destId="{58EF1C32-B397-814F-95DC-CEFE7A13FEAF}" srcOrd="1" destOrd="0" parTransId="{942E80D5-B241-2243-A875-7D67FCDCCBCF}" sibTransId="{E9765CBC-1484-8F46-866C-259A5FDF0A4E}"/>
    <dgm:cxn modelId="{1FD0A829-A8D2-8A4A-BBA7-A90EAC2329E9}" srcId="{B85E2ECF-E097-924E-B191-F6F38E1D1A52}" destId="{51E120B0-E137-D843-9959-2A9F34E0D9E9}" srcOrd="2" destOrd="0" parTransId="{914B20F5-B574-7F44-A8EF-EDD835B362E1}" sibTransId="{67B1C1DC-9753-654D-978E-4BCB28D886B6}"/>
    <dgm:cxn modelId="{4756FB2A-F35D-6A46-82D5-982DD57C4E33}" type="presOf" srcId="{58EF1C32-B397-814F-95DC-CEFE7A13FEAF}" destId="{BE7CF3DD-016C-434F-8CA4-F425BC2E579F}" srcOrd="0" destOrd="0" presId="urn:microsoft.com/office/officeart/2005/8/layout/radial3"/>
    <dgm:cxn modelId="{B5E97C2E-C253-7B4D-8ED2-D4D3FFB0D061}" srcId="{6A783AFA-A0F5-7E42-92AD-3C848B674A4E}" destId="{B85E2ECF-E097-924E-B191-F6F38E1D1A52}" srcOrd="0" destOrd="0" parTransId="{40721675-69B9-F04F-BBAB-08304F5D1088}" sibTransId="{1EE08B12-2756-FF44-B4A1-5EF03831CFE6}"/>
    <dgm:cxn modelId="{06257A3C-9636-064C-A3AF-40E8D0475030}" type="presOf" srcId="{51E120B0-E137-D843-9959-2A9F34E0D9E9}" destId="{D376D97F-6C2C-0A4D-8505-AEF347ED0A70}" srcOrd="0" destOrd="0" presId="urn:microsoft.com/office/officeart/2005/8/layout/radial3"/>
    <dgm:cxn modelId="{11AADD64-411D-894D-9C7E-F10D8B8E1591}" srcId="{B85E2ECF-E097-924E-B191-F6F38E1D1A52}" destId="{2922508F-DF90-B448-A41D-B04ED2F87810}" srcOrd="0" destOrd="0" parTransId="{A12FE40A-99AB-E741-9100-90462C644D22}" sibTransId="{554F56BE-BD0F-8F45-A5BC-D6F024E2700D}"/>
    <dgm:cxn modelId="{8E971E72-4AF7-7043-81C2-2BCB3094DF3A}" type="presOf" srcId="{2922508F-DF90-B448-A41D-B04ED2F87810}" destId="{D1D895E5-22BD-5844-B2C3-7098978B960B}" srcOrd="0" destOrd="0" presId="urn:microsoft.com/office/officeart/2005/8/layout/radial3"/>
    <dgm:cxn modelId="{FC72CAFB-05D1-4342-A40B-D345C5292FDB}" type="presOf" srcId="{6A783AFA-A0F5-7E42-92AD-3C848B674A4E}" destId="{249A9AF0-FE3B-BA48-A63E-7014198E2853}" srcOrd="0" destOrd="0" presId="urn:microsoft.com/office/officeart/2005/8/layout/radial3"/>
    <dgm:cxn modelId="{3F7119FC-DF04-7844-B012-2F403D8C7570}" type="presOf" srcId="{B85E2ECF-E097-924E-B191-F6F38E1D1A52}" destId="{C191BDFF-7DB5-F449-B057-5B6E0FF82A03}" srcOrd="0" destOrd="0" presId="urn:microsoft.com/office/officeart/2005/8/layout/radial3"/>
    <dgm:cxn modelId="{0D0543A7-FB31-FC48-9F07-F38A0C1DA9AA}" type="presParOf" srcId="{249A9AF0-FE3B-BA48-A63E-7014198E2853}" destId="{9957024D-5D2E-4E42-A16C-A91A61117D6C}" srcOrd="0" destOrd="0" presId="urn:microsoft.com/office/officeart/2005/8/layout/radial3"/>
    <dgm:cxn modelId="{B7621EE1-9CB3-BE49-96BC-176DCC3F8AF0}" type="presParOf" srcId="{9957024D-5D2E-4E42-A16C-A91A61117D6C}" destId="{C191BDFF-7DB5-F449-B057-5B6E0FF82A03}" srcOrd="0" destOrd="0" presId="urn:microsoft.com/office/officeart/2005/8/layout/radial3"/>
    <dgm:cxn modelId="{C194C6C8-BDB4-2C4C-81A2-D5A142EA40CD}" type="presParOf" srcId="{9957024D-5D2E-4E42-A16C-A91A61117D6C}" destId="{D1D895E5-22BD-5844-B2C3-7098978B960B}" srcOrd="1" destOrd="0" presId="urn:microsoft.com/office/officeart/2005/8/layout/radial3"/>
    <dgm:cxn modelId="{F1C96DD0-0DBA-B249-BFC3-3BC6C1F0CEBB}" type="presParOf" srcId="{9957024D-5D2E-4E42-A16C-A91A61117D6C}" destId="{BE7CF3DD-016C-434F-8CA4-F425BC2E579F}" srcOrd="2" destOrd="0" presId="urn:microsoft.com/office/officeart/2005/8/layout/radial3"/>
    <dgm:cxn modelId="{90823CA1-167C-8C47-A866-41581A03D80F}" type="presParOf" srcId="{9957024D-5D2E-4E42-A16C-A91A61117D6C}" destId="{D376D97F-6C2C-0A4D-8505-AEF347ED0A70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783AFA-A0F5-7E42-92AD-3C848B674A4E}" type="doc">
      <dgm:prSet loTypeId="urn:microsoft.com/office/officeart/2005/8/layout/radial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85E2ECF-E097-924E-B191-F6F38E1D1A52}">
      <dgm:prSet phldrT="[Text]"/>
      <dgm:spPr>
        <a:solidFill>
          <a:srgbClr val="7030A0"/>
        </a:solidFill>
        <a:ln>
          <a:noFill/>
        </a:ln>
      </dgm:spPr>
      <dgm:t>
        <a:bodyPr/>
        <a:lstStyle/>
        <a:p>
          <a:r>
            <a: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dirty="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40721675-69B9-F04F-BBAB-08304F5D1088}" type="parTrans" cxnId="{B5E97C2E-C253-7B4D-8ED2-D4D3FFB0D061}">
      <dgm:prSet/>
      <dgm:spPr/>
      <dgm:t>
        <a:bodyPr/>
        <a:lstStyle/>
        <a:p>
          <a:endParaRPr lang="en-GB"/>
        </a:p>
      </dgm:t>
    </dgm:pt>
    <dgm:pt modelId="{1EE08B12-2756-FF44-B4A1-5EF03831CFE6}" type="sibTrans" cxnId="{B5E97C2E-C253-7B4D-8ED2-D4D3FFB0D061}">
      <dgm:prSet/>
      <dgm:spPr/>
      <dgm:t>
        <a:bodyPr/>
        <a:lstStyle/>
        <a:p>
          <a:endParaRPr lang="en-GB"/>
        </a:p>
      </dgm:t>
    </dgm:pt>
    <dgm:pt modelId="{2922508F-DF90-B448-A41D-B04ED2F87810}">
      <dgm:prSet phldrT="[Text]"/>
      <dgm:spPr>
        <a:solidFill>
          <a:srgbClr val="8CEA7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A12FE40A-99AB-E741-9100-90462C644D22}" type="parTrans" cxnId="{11AADD64-411D-894D-9C7E-F10D8B8E1591}">
      <dgm:prSet/>
      <dgm:spPr/>
      <dgm:t>
        <a:bodyPr/>
        <a:lstStyle/>
        <a:p>
          <a:endParaRPr lang="en-GB"/>
        </a:p>
      </dgm:t>
    </dgm:pt>
    <dgm:pt modelId="{554F56BE-BD0F-8F45-A5BC-D6F024E2700D}" type="sibTrans" cxnId="{11AADD64-411D-894D-9C7E-F10D8B8E1591}">
      <dgm:prSet/>
      <dgm:spPr/>
      <dgm:t>
        <a:bodyPr/>
        <a:lstStyle/>
        <a:p>
          <a:endParaRPr lang="en-GB"/>
        </a:p>
      </dgm:t>
    </dgm:pt>
    <dgm:pt modelId="{58EF1C32-B397-814F-95DC-CEFE7A13FEAF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42E80D5-B241-2243-A875-7D67FCDCCBCF}" type="parTrans" cxnId="{46D5121F-41C6-C742-9212-ACC07083E40F}">
      <dgm:prSet/>
      <dgm:spPr/>
      <dgm:t>
        <a:bodyPr/>
        <a:lstStyle/>
        <a:p>
          <a:endParaRPr lang="en-GB"/>
        </a:p>
      </dgm:t>
    </dgm:pt>
    <dgm:pt modelId="{E9765CBC-1484-8F46-866C-259A5FDF0A4E}" type="sibTrans" cxnId="{46D5121F-41C6-C742-9212-ACC07083E40F}">
      <dgm:prSet/>
      <dgm:spPr/>
      <dgm:t>
        <a:bodyPr/>
        <a:lstStyle/>
        <a:p>
          <a:endParaRPr lang="en-GB"/>
        </a:p>
      </dgm:t>
    </dgm:pt>
    <dgm:pt modelId="{51E120B0-E137-D843-9959-2A9F34E0D9E9}">
      <dgm:prSet phldrT="[Text]"/>
      <dgm:spPr>
        <a:solidFill>
          <a:srgbClr val="FFB900"/>
        </a:solidFill>
        <a:ln>
          <a:noFill/>
        </a:ln>
      </dgm:spPr>
      <dgm:t>
        <a:bodyPr/>
        <a:lstStyle/>
        <a:p>
          <a:r>
            <a:rPr lang="ko-KR" altLang="en-US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914B20F5-B574-7F44-A8EF-EDD835B362E1}" type="parTrans" cxnId="{1FD0A829-A8D2-8A4A-BBA7-A90EAC2329E9}">
      <dgm:prSet/>
      <dgm:spPr/>
      <dgm:t>
        <a:bodyPr/>
        <a:lstStyle/>
        <a:p>
          <a:endParaRPr lang="en-GB"/>
        </a:p>
      </dgm:t>
    </dgm:pt>
    <dgm:pt modelId="{67B1C1DC-9753-654D-978E-4BCB28D886B6}" type="sibTrans" cxnId="{1FD0A829-A8D2-8A4A-BBA7-A90EAC2329E9}">
      <dgm:prSet/>
      <dgm:spPr/>
      <dgm:t>
        <a:bodyPr/>
        <a:lstStyle/>
        <a:p>
          <a:endParaRPr lang="en-GB"/>
        </a:p>
      </dgm:t>
    </dgm:pt>
    <dgm:pt modelId="{249A9AF0-FE3B-BA48-A63E-7014198E2853}" type="pres">
      <dgm:prSet presAssocID="{6A783AFA-A0F5-7E42-92AD-3C848B674A4E}" presName="composite" presStyleCnt="0">
        <dgm:presLayoutVars>
          <dgm:chMax val="1"/>
          <dgm:dir/>
          <dgm:resizeHandles val="exact"/>
        </dgm:presLayoutVars>
      </dgm:prSet>
      <dgm:spPr/>
    </dgm:pt>
    <dgm:pt modelId="{9957024D-5D2E-4E42-A16C-A91A61117D6C}" type="pres">
      <dgm:prSet presAssocID="{6A783AFA-A0F5-7E42-92AD-3C848B674A4E}" presName="radial" presStyleCnt="0">
        <dgm:presLayoutVars>
          <dgm:animLvl val="ctr"/>
        </dgm:presLayoutVars>
      </dgm:prSet>
      <dgm:spPr/>
    </dgm:pt>
    <dgm:pt modelId="{C191BDFF-7DB5-F449-B057-5B6E0FF82A03}" type="pres">
      <dgm:prSet presAssocID="{B85E2ECF-E097-924E-B191-F6F38E1D1A52}" presName="centerShape" presStyleLbl="vennNode1" presStyleIdx="0" presStyleCnt="4"/>
      <dgm:spPr/>
    </dgm:pt>
    <dgm:pt modelId="{D1D895E5-22BD-5844-B2C3-7098978B960B}" type="pres">
      <dgm:prSet presAssocID="{2922508F-DF90-B448-A41D-B04ED2F87810}" presName="node" presStyleLbl="vennNode1" presStyleIdx="1" presStyleCnt="4">
        <dgm:presLayoutVars>
          <dgm:bulletEnabled val="1"/>
        </dgm:presLayoutVars>
      </dgm:prSet>
      <dgm:spPr/>
    </dgm:pt>
    <dgm:pt modelId="{BE7CF3DD-016C-434F-8CA4-F425BC2E579F}" type="pres">
      <dgm:prSet presAssocID="{58EF1C32-B397-814F-95DC-CEFE7A13FEAF}" presName="node" presStyleLbl="vennNode1" presStyleIdx="2" presStyleCnt="4">
        <dgm:presLayoutVars>
          <dgm:bulletEnabled val="1"/>
        </dgm:presLayoutVars>
      </dgm:prSet>
      <dgm:spPr/>
    </dgm:pt>
    <dgm:pt modelId="{D376D97F-6C2C-0A4D-8505-AEF347ED0A70}" type="pres">
      <dgm:prSet presAssocID="{51E120B0-E137-D843-9959-2A9F34E0D9E9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46D5121F-41C6-C742-9212-ACC07083E40F}" srcId="{B85E2ECF-E097-924E-B191-F6F38E1D1A52}" destId="{58EF1C32-B397-814F-95DC-CEFE7A13FEAF}" srcOrd="1" destOrd="0" parTransId="{942E80D5-B241-2243-A875-7D67FCDCCBCF}" sibTransId="{E9765CBC-1484-8F46-866C-259A5FDF0A4E}"/>
    <dgm:cxn modelId="{1FD0A829-A8D2-8A4A-BBA7-A90EAC2329E9}" srcId="{B85E2ECF-E097-924E-B191-F6F38E1D1A52}" destId="{51E120B0-E137-D843-9959-2A9F34E0D9E9}" srcOrd="2" destOrd="0" parTransId="{914B20F5-B574-7F44-A8EF-EDD835B362E1}" sibTransId="{67B1C1DC-9753-654D-978E-4BCB28D886B6}"/>
    <dgm:cxn modelId="{4756FB2A-F35D-6A46-82D5-982DD57C4E33}" type="presOf" srcId="{58EF1C32-B397-814F-95DC-CEFE7A13FEAF}" destId="{BE7CF3DD-016C-434F-8CA4-F425BC2E579F}" srcOrd="0" destOrd="0" presId="urn:microsoft.com/office/officeart/2005/8/layout/radial3"/>
    <dgm:cxn modelId="{B5E97C2E-C253-7B4D-8ED2-D4D3FFB0D061}" srcId="{6A783AFA-A0F5-7E42-92AD-3C848B674A4E}" destId="{B85E2ECF-E097-924E-B191-F6F38E1D1A52}" srcOrd="0" destOrd="0" parTransId="{40721675-69B9-F04F-BBAB-08304F5D1088}" sibTransId="{1EE08B12-2756-FF44-B4A1-5EF03831CFE6}"/>
    <dgm:cxn modelId="{06257A3C-9636-064C-A3AF-40E8D0475030}" type="presOf" srcId="{51E120B0-E137-D843-9959-2A9F34E0D9E9}" destId="{D376D97F-6C2C-0A4D-8505-AEF347ED0A70}" srcOrd="0" destOrd="0" presId="urn:microsoft.com/office/officeart/2005/8/layout/radial3"/>
    <dgm:cxn modelId="{11AADD64-411D-894D-9C7E-F10D8B8E1591}" srcId="{B85E2ECF-E097-924E-B191-F6F38E1D1A52}" destId="{2922508F-DF90-B448-A41D-B04ED2F87810}" srcOrd="0" destOrd="0" parTransId="{A12FE40A-99AB-E741-9100-90462C644D22}" sibTransId="{554F56BE-BD0F-8F45-A5BC-D6F024E2700D}"/>
    <dgm:cxn modelId="{8E971E72-4AF7-7043-81C2-2BCB3094DF3A}" type="presOf" srcId="{2922508F-DF90-B448-A41D-B04ED2F87810}" destId="{D1D895E5-22BD-5844-B2C3-7098978B960B}" srcOrd="0" destOrd="0" presId="urn:microsoft.com/office/officeart/2005/8/layout/radial3"/>
    <dgm:cxn modelId="{FC72CAFB-05D1-4342-A40B-D345C5292FDB}" type="presOf" srcId="{6A783AFA-A0F5-7E42-92AD-3C848B674A4E}" destId="{249A9AF0-FE3B-BA48-A63E-7014198E2853}" srcOrd="0" destOrd="0" presId="urn:microsoft.com/office/officeart/2005/8/layout/radial3"/>
    <dgm:cxn modelId="{3F7119FC-DF04-7844-B012-2F403D8C7570}" type="presOf" srcId="{B85E2ECF-E097-924E-B191-F6F38E1D1A52}" destId="{C191BDFF-7DB5-F449-B057-5B6E0FF82A03}" srcOrd="0" destOrd="0" presId="urn:microsoft.com/office/officeart/2005/8/layout/radial3"/>
    <dgm:cxn modelId="{0D0543A7-FB31-FC48-9F07-F38A0C1DA9AA}" type="presParOf" srcId="{249A9AF0-FE3B-BA48-A63E-7014198E2853}" destId="{9957024D-5D2E-4E42-A16C-A91A61117D6C}" srcOrd="0" destOrd="0" presId="urn:microsoft.com/office/officeart/2005/8/layout/radial3"/>
    <dgm:cxn modelId="{B7621EE1-9CB3-BE49-96BC-176DCC3F8AF0}" type="presParOf" srcId="{9957024D-5D2E-4E42-A16C-A91A61117D6C}" destId="{C191BDFF-7DB5-F449-B057-5B6E0FF82A03}" srcOrd="0" destOrd="0" presId="urn:microsoft.com/office/officeart/2005/8/layout/radial3"/>
    <dgm:cxn modelId="{C194C6C8-BDB4-2C4C-81A2-D5A142EA40CD}" type="presParOf" srcId="{9957024D-5D2E-4E42-A16C-A91A61117D6C}" destId="{D1D895E5-22BD-5844-B2C3-7098978B960B}" srcOrd="1" destOrd="0" presId="urn:microsoft.com/office/officeart/2005/8/layout/radial3"/>
    <dgm:cxn modelId="{F1C96DD0-0DBA-B249-BFC3-3BC6C1F0CEBB}" type="presParOf" srcId="{9957024D-5D2E-4E42-A16C-A91A61117D6C}" destId="{BE7CF3DD-016C-434F-8CA4-F425BC2E579F}" srcOrd="2" destOrd="0" presId="urn:microsoft.com/office/officeart/2005/8/layout/radial3"/>
    <dgm:cxn modelId="{90823CA1-167C-8C47-A866-41581A03D80F}" type="presParOf" srcId="{9957024D-5D2E-4E42-A16C-A91A61117D6C}" destId="{D376D97F-6C2C-0A4D-8505-AEF347ED0A70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1BDFF-7DB5-F449-B057-5B6E0FF82A03}">
      <dsp:nvSpPr>
        <dsp:cNvPr id="0" name=""/>
        <dsp:cNvSpPr/>
      </dsp:nvSpPr>
      <dsp:spPr>
        <a:xfrm>
          <a:off x="3037209" y="2007879"/>
          <a:ext cx="4212581" cy="4212581"/>
        </a:xfrm>
        <a:prstGeom prst="ellipse">
          <a:avLst/>
        </a:prstGeom>
        <a:solidFill>
          <a:srgbClr val="7030A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400" kern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sz="6400" kern="1200" dirty="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3654127" y="2624797"/>
        <a:ext cx="2978745" cy="2978745"/>
      </dsp:txXfrm>
    </dsp:sp>
    <dsp:sp modelId="{D1D895E5-22BD-5844-B2C3-7098978B960B}">
      <dsp:nvSpPr>
        <dsp:cNvPr id="0" name=""/>
        <dsp:cNvSpPr/>
      </dsp:nvSpPr>
      <dsp:spPr>
        <a:xfrm>
          <a:off x="4090354" y="320347"/>
          <a:ext cx="2106290" cy="2106290"/>
        </a:xfrm>
        <a:prstGeom prst="ellipse">
          <a:avLst/>
        </a:prstGeom>
        <a:solidFill>
          <a:srgbClr val="8CEA7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4398813" y="628806"/>
        <a:ext cx="1489372" cy="1489372"/>
      </dsp:txXfrm>
    </dsp:sp>
    <dsp:sp modelId="{BE7CF3DD-016C-434F-8CA4-F425BC2E579F}">
      <dsp:nvSpPr>
        <dsp:cNvPr id="0" name=""/>
        <dsp:cNvSpPr/>
      </dsp:nvSpPr>
      <dsp:spPr>
        <a:xfrm>
          <a:off x="6463851" y="4431364"/>
          <a:ext cx="2106290" cy="2106290"/>
        </a:xfrm>
        <a:prstGeom prst="ellipse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6772310" y="4739823"/>
        <a:ext cx="1489372" cy="1489372"/>
      </dsp:txXfrm>
    </dsp:sp>
    <dsp:sp modelId="{D376D97F-6C2C-0A4D-8505-AEF347ED0A70}">
      <dsp:nvSpPr>
        <dsp:cNvPr id="0" name=""/>
        <dsp:cNvSpPr/>
      </dsp:nvSpPr>
      <dsp:spPr>
        <a:xfrm>
          <a:off x="1716858" y="4431364"/>
          <a:ext cx="2106290" cy="2106290"/>
        </a:xfrm>
        <a:prstGeom prst="ellipse">
          <a:avLst/>
        </a:prstGeom>
        <a:solidFill>
          <a:srgbClr val="FFB90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2025317" y="4739823"/>
        <a:ext cx="1489372" cy="1489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1BDFF-7DB5-F449-B057-5B6E0FF82A03}">
      <dsp:nvSpPr>
        <dsp:cNvPr id="0" name=""/>
        <dsp:cNvSpPr/>
      </dsp:nvSpPr>
      <dsp:spPr>
        <a:xfrm>
          <a:off x="3037209" y="2007879"/>
          <a:ext cx="4212581" cy="4212581"/>
        </a:xfrm>
        <a:prstGeom prst="ellipse">
          <a:avLst/>
        </a:prstGeom>
        <a:solidFill>
          <a:srgbClr val="7030A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400" kern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sz="6400" kern="1200" dirty="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3654127" y="2624797"/>
        <a:ext cx="2978745" cy="2978745"/>
      </dsp:txXfrm>
    </dsp:sp>
    <dsp:sp modelId="{D1D895E5-22BD-5844-B2C3-7098978B960B}">
      <dsp:nvSpPr>
        <dsp:cNvPr id="0" name=""/>
        <dsp:cNvSpPr/>
      </dsp:nvSpPr>
      <dsp:spPr>
        <a:xfrm>
          <a:off x="4090354" y="320347"/>
          <a:ext cx="2106290" cy="2106290"/>
        </a:xfrm>
        <a:prstGeom prst="ellipse">
          <a:avLst/>
        </a:prstGeom>
        <a:solidFill>
          <a:srgbClr val="8CEA7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4398813" y="628806"/>
        <a:ext cx="1489372" cy="1489372"/>
      </dsp:txXfrm>
    </dsp:sp>
    <dsp:sp modelId="{BE7CF3DD-016C-434F-8CA4-F425BC2E579F}">
      <dsp:nvSpPr>
        <dsp:cNvPr id="0" name=""/>
        <dsp:cNvSpPr/>
      </dsp:nvSpPr>
      <dsp:spPr>
        <a:xfrm>
          <a:off x="6463851" y="4431364"/>
          <a:ext cx="2106290" cy="2106290"/>
        </a:xfrm>
        <a:prstGeom prst="ellipse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6772310" y="4739823"/>
        <a:ext cx="1489372" cy="1489372"/>
      </dsp:txXfrm>
    </dsp:sp>
    <dsp:sp modelId="{D376D97F-6C2C-0A4D-8505-AEF347ED0A70}">
      <dsp:nvSpPr>
        <dsp:cNvPr id="0" name=""/>
        <dsp:cNvSpPr/>
      </dsp:nvSpPr>
      <dsp:spPr>
        <a:xfrm>
          <a:off x="1716858" y="4431364"/>
          <a:ext cx="2106290" cy="2106290"/>
        </a:xfrm>
        <a:prstGeom prst="ellipse">
          <a:avLst/>
        </a:prstGeom>
        <a:solidFill>
          <a:srgbClr val="FFB90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2025317" y="4739823"/>
        <a:ext cx="1489372" cy="14893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1BDFF-7DB5-F449-B057-5B6E0FF82A03}">
      <dsp:nvSpPr>
        <dsp:cNvPr id="0" name=""/>
        <dsp:cNvSpPr/>
      </dsp:nvSpPr>
      <dsp:spPr>
        <a:xfrm>
          <a:off x="3037209" y="2007879"/>
          <a:ext cx="4212581" cy="4212581"/>
        </a:xfrm>
        <a:prstGeom prst="ellipse">
          <a:avLst/>
        </a:prstGeom>
        <a:solidFill>
          <a:srgbClr val="7030A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400" kern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sz="6400" kern="1200" dirty="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3654127" y="2624797"/>
        <a:ext cx="2978745" cy="2978745"/>
      </dsp:txXfrm>
    </dsp:sp>
    <dsp:sp modelId="{D1D895E5-22BD-5844-B2C3-7098978B960B}">
      <dsp:nvSpPr>
        <dsp:cNvPr id="0" name=""/>
        <dsp:cNvSpPr/>
      </dsp:nvSpPr>
      <dsp:spPr>
        <a:xfrm>
          <a:off x="4090354" y="320347"/>
          <a:ext cx="2106290" cy="2106290"/>
        </a:xfrm>
        <a:prstGeom prst="ellipse">
          <a:avLst/>
        </a:prstGeom>
        <a:solidFill>
          <a:srgbClr val="8CEA7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4398813" y="628806"/>
        <a:ext cx="1489372" cy="1489372"/>
      </dsp:txXfrm>
    </dsp:sp>
    <dsp:sp modelId="{BE7CF3DD-016C-434F-8CA4-F425BC2E579F}">
      <dsp:nvSpPr>
        <dsp:cNvPr id="0" name=""/>
        <dsp:cNvSpPr/>
      </dsp:nvSpPr>
      <dsp:spPr>
        <a:xfrm>
          <a:off x="6463851" y="4431364"/>
          <a:ext cx="2106290" cy="2106290"/>
        </a:xfrm>
        <a:prstGeom prst="ellipse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6772310" y="4739823"/>
        <a:ext cx="1489372" cy="1489372"/>
      </dsp:txXfrm>
    </dsp:sp>
    <dsp:sp modelId="{D376D97F-6C2C-0A4D-8505-AEF347ED0A70}">
      <dsp:nvSpPr>
        <dsp:cNvPr id="0" name=""/>
        <dsp:cNvSpPr/>
      </dsp:nvSpPr>
      <dsp:spPr>
        <a:xfrm>
          <a:off x="1716858" y="4431364"/>
          <a:ext cx="2106290" cy="2106290"/>
        </a:xfrm>
        <a:prstGeom prst="ellipse">
          <a:avLst/>
        </a:prstGeom>
        <a:solidFill>
          <a:srgbClr val="FFB90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2025317" y="4739823"/>
        <a:ext cx="1489372" cy="14893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1BDFF-7DB5-F449-B057-5B6E0FF82A03}">
      <dsp:nvSpPr>
        <dsp:cNvPr id="0" name=""/>
        <dsp:cNvSpPr/>
      </dsp:nvSpPr>
      <dsp:spPr>
        <a:xfrm>
          <a:off x="3037209" y="2007879"/>
          <a:ext cx="4212581" cy="4212581"/>
        </a:xfrm>
        <a:prstGeom prst="ellipse">
          <a:avLst/>
        </a:prstGeom>
        <a:solidFill>
          <a:srgbClr val="7030A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6400" kern="12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에이전트</a:t>
          </a:r>
          <a:endParaRPr lang="en-GB" sz="6400" kern="1200" dirty="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3654127" y="2624797"/>
        <a:ext cx="2978745" cy="2978745"/>
      </dsp:txXfrm>
    </dsp:sp>
    <dsp:sp modelId="{D1D895E5-22BD-5844-B2C3-7098978B960B}">
      <dsp:nvSpPr>
        <dsp:cNvPr id="0" name=""/>
        <dsp:cNvSpPr/>
      </dsp:nvSpPr>
      <dsp:spPr>
        <a:xfrm>
          <a:off x="4090354" y="320347"/>
          <a:ext cx="2106290" cy="2106290"/>
        </a:xfrm>
        <a:prstGeom prst="ellipse">
          <a:avLst/>
        </a:prstGeom>
        <a:solidFill>
          <a:srgbClr val="8CEA7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프로젝트 매니저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4398813" y="628806"/>
        <a:ext cx="1489372" cy="1489372"/>
      </dsp:txXfrm>
    </dsp:sp>
    <dsp:sp modelId="{BE7CF3DD-016C-434F-8CA4-F425BC2E579F}">
      <dsp:nvSpPr>
        <dsp:cNvPr id="0" name=""/>
        <dsp:cNvSpPr/>
      </dsp:nvSpPr>
      <dsp:spPr>
        <a:xfrm>
          <a:off x="6463851" y="4431364"/>
          <a:ext cx="2106290" cy="2106290"/>
        </a:xfrm>
        <a:prstGeom prst="ellipse">
          <a:avLst/>
        </a:prstGeom>
        <a:solidFill>
          <a:srgbClr val="00B0F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마케터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6772310" y="4739823"/>
        <a:ext cx="1489372" cy="1489372"/>
      </dsp:txXfrm>
    </dsp:sp>
    <dsp:sp modelId="{D376D97F-6C2C-0A4D-8505-AEF347ED0A70}">
      <dsp:nvSpPr>
        <dsp:cNvPr id="0" name=""/>
        <dsp:cNvSpPr/>
      </dsp:nvSpPr>
      <dsp:spPr>
        <a:xfrm>
          <a:off x="1716858" y="4431364"/>
          <a:ext cx="2106290" cy="2106290"/>
        </a:xfrm>
        <a:prstGeom prst="ellipse">
          <a:avLst/>
        </a:prstGeom>
        <a:solidFill>
          <a:srgbClr val="FFB900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kern="120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카피라이터</a:t>
          </a:r>
          <a:endParaRPr lang="en-GB" sz="2500" kern="1200" dirty="0">
            <a:solidFill>
              <a:schemeClr val="bg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2025317" y="4739823"/>
        <a:ext cx="1489372" cy="1489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2/9/2025 2:08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2/9/2025 2:08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5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2/9/2025 2:08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87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0" i="0" spc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ascadia Code" panose="020B0609020000020004" pitchFamily="34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b="1" i="0" spc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0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0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06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defRPr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defRPr sz="2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defRPr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defRPr sz="1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Pretendard SemiBold" panose="02000503000000020004" pitchFamily="2" charset="-127"/>
          <a:ea typeface="Pretendard SemiBold" panose="02000503000000020004" pitchFamily="2" charset="-127"/>
          <a:cs typeface="Pretendard SemiBold" panose="02000503000000020004" pitchFamily="2" charset="-127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9" r:id="rId46"/>
    <p:sldLayoutId id="2147485600" r:id="rId47"/>
    <p:sldLayoutId id="2147485602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Pretendard SemiBold" panose="02000503000000020004" pitchFamily="2" charset="-127"/>
          <a:ea typeface="Pretendard SemiBold" panose="02000503000000020004" pitchFamily="2" charset="-127"/>
          <a:cs typeface="Pretendard SemiBold" panose="02000503000000020004" pitchFamily="2" charset="-127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012354"/>
            <a:ext cx="5577840" cy="1231106"/>
          </a:xfrm>
        </p:spPr>
        <p:txBody>
          <a:bodyPr/>
          <a:lstStyle/>
          <a:p>
            <a:r>
              <a:rPr lang="en-US" sz="4000" dirty="0">
                <a:ea typeface="+mj-lt"/>
                <a:cs typeface="+mj-lt"/>
              </a:rPr>
              <a:t>Semantic Kernel Workshop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672083"/>
            <a:ext cx="5577840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8445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464F9-E59E-C0D2-EEB6-71D99198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5A7A4DC-B8E2-DD16-18C1-941F0D5A0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496536"/>
              </p:ext>
            </p:extLst>
          </p:nvPr>
        </p:nvGraphicFramePr>
        <p:xfrm>
          <a:off x="1905000" y="-1"/>
          <a:ext cx="10287000" cy="6858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ue person with a white collar&#10;&#10;AI-generated content may be incorrect.">
            <a:extLst>
              <a:ext uri="{FF2B5EF4-FFF2-40B4-BE49-F238E27FC236}">
                <a16:creationId xmlns:a16="http://schemas.microsoft.com/office/drawing/2014/main" id="{9B2EC7B7-443A-2DDB-44E3-50173A54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75" y="928048"/>
            <a:ext cx="1800000" cy="18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7887BC-5574-831E-8245-E542B0F8E6E7}"/>
              </a:ext>
            </a:extLst>
          </p:cNvPr>
          <p:cNvCxnSpPr/>
          <p:nvPr/>
        </p:nvCxnSpPr>
        <p:spPr>
          <a:xfrm>
            <a:off x="3402475" y="2183642"/>
            <a:ext cx="1770026" cy="777922"/>
          </a:xfrm>
          <a:prstGeom prst="straightConnector1">
            <a:avLst/>
          </a:prstGeom>
          <a:ln w="63500">
            <a:solidFill>
              <a:srgbClr val="FF5C39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2663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6AFA2-B97F-4781-4C2F-9A54909E3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1ED5-EDBA-26DB-9FC3-477ADDF2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869828"/>
            <a:ext cx="6217920" cy="1661993"/>
          </a:xfrm>
        </p:spPr>
        <p:txBody>
          <a:bodyPr/>
          <a:lstStyle/>
          <a:p>
            <a:r>
              <a:rPr lang="ko-KR" altLang="en-US"/>
              <a:t>실습</a:t>
            </a:r>
            <a:r>
              <a:rPr lang="en-US" dirty="0"/>
              <a:t> #</a:t>
            </a:r>
            <a:r>
              <a:rPr lang="en-US" altLang="ko-KR" dirty="0"/>
              <a:t>3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Semantic Kernel</a:t>
            </a:r>
            <a:r>
              <a:rPr lang="ko-KR" altLang="en-US" dirty="0" err="1"/>
              <a:t>에</a:t>
            </a:r>
            <a:br>
              <a:rPr lang="en-AU" altLang="ko-KR" dirty="0"/>
            </a:br>
            <a:r>
              <a:rPr lang="ko-KR" altLang="en-US" dirty="0"/>
              <a:t>에이전트 추가하기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BEF26-DE1A-67A4-237C-6AB53CACB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9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0FDA5-D6BA-79CB-011E-F38B9972D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DB8F66-BD7E-DB41-89FE-AEF70A799C8E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프롬프트 기반 에이전트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네이티브 코드 기반 에이전트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에이전트간 협업</a:t>
            </a:r>
          </a:p>
        </p:txBody>
      </p:sp>
    </p:spTree>
    <p:extLst>
      <p:ext uri="{BB962C8B-B14F-4D97-AF65-F5344CB8AC3E}">
        <p14:creationId xmlns:p14="http://schemas.microsoft.com/office/powerpoint/2010/main" val="23789976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FFDF5A-E610-A592-AB85-423CDAF6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13447"/>
            <a:ext cx="4127692" cy="1231106"/>
          </a:xfrm>
        </p:spPr>
        <p:txBody>
          <a:bodyPr/>
          <a:lstStyle/>
          <a:p>
            <a:pPr algn="r"/>
            <a:r>
              <a:rPr lang="en-AU" sz="8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054302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012354"/>
            <a:ext cx="5577840" cy="1231106"/>
          </a:xfrm>
        </p:spPr>
        <p:txBody>
          <a:bodyPr/>
          <a:lstStyle/>
          <a:p>
            <a:r>
              <a:rPr lang="en-US" sz="4000" dirty="0">
                <a:ea typeface="+mj-lt"/>
                <a:cs typeface="+mj-lt"/>
              </a:rPr>
              <a:t>Semantic Kernel Workshop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672083"/>
            <a:ext cx="5577840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194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7D9A-1A99-76E1-4667-481AB272DB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03733"/>
            <a:ext cx="11017250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29A83-5977-B886-497C-DD7CB3277856}"/>
              </a:ext>
            </a:extLst>
          </p:cNvPr>
          <p:cNvSpPr txBox="1"/>
          <p:nvPr/>
        </p:nvSpPr>
        <p:spPr>
          <a:xfrm>
            <a:off x="2469204" y="2813447"/>
            <a:ext cx="7253592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8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endParaRPr lang="en-AU" sz="8000" dirty="0" err="1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41134E4-B262-0D1F-2787-7C233358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50414"/>
            <a:ext cx="3182027" cy="553998"/>
          </a:xfrm>
        </p:spPr>
        <p:txBody>
          <a:bodyPr/>
          <a:lstStyle/>
          <a:p>
            <a:r>
              <a:rPr lang="ko-KR" altLang="en-US" dirty="0"/>
              <a:t>실</a:t>
            </a:r>
            <a:r>
              <a:rPr lang="ko-KR" altLang="en-US"/>
              <a:t>습목표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020C5D-9515-BD39-42E0-93452AB61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2023949"/>
            <a:ext cx="6667500" cy="2806922"/>
          </a:xfrm>
        </p:spPr>
        <p:txBody>
          <a:bodyPr/>
          <a:lstStyle/>
          <a:p>
            <a:r>
              <a:rPr lang="ko-KR" altLang="en-US" dirty="0"/>
              <a:t>간단한 콘솔 앱을 개발할 수 있다</a:t>
            </a:r>
            <a:endParaRPr lang="en-US" altLang="ko-KR" dirty="0"/>
          </a:p>
          <a:p>
            <a:r>
              <a:rPr lang="ko-KR" altLang="en-US" dirty="0"/>
              <a:t>프롬프트 플러그인을 작성할 수 있다</a:t>
            </a:r>
            <a:endParaRPr lang="en-US" altLang="ko-KR" dirty="0"/>
          </a:p>
          <a:p>
            <a:r>
              <a:rPr lang="ko-KR" altLang="en-US" dirty="0"/>
              <a:t>네이티브 코드 플러그인을 작성할 수 있다</a:t>
            </a:r>
            <a:endParaRPr lang="en-US" altLang="ko-KR" dirty="0"/>
          </a:p>
          <a:p>
            <a:r>
              <a:rPr lang="ko-KR" altLang="en-US" dirty="0" err="1"/>
              <a:t>챗봇을</a:t>
            </a:r>
            <a:r>
              <a:rPr lang="ko-KR" altLang="en-US" dirty="0"/>
              <a:t> 만들 수 있다</a:t>
            </a:r>
            <a:endParaRPr lang="en-US" altLang="ko-KR" dirty="0"/>
          </a:p>
          <a:p>
            <a:r>
              <a:rPr lang="en-US" dirty="0"/>
              <a:t>AI </a:t>
            </a:r>
            <a:r>
              <a:rPr lang="ko-KR" altLang="en-US" dirty="0"/>
              <a:t>에이전트를 만들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68377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B58B7-9C93-E07D-A478-48BFB79C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D2F9B-66B0-A586-A35E-6EF5EE71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Kernel</a:t>
            </a:r>
            <a:r>
              <a:rPr lang="en-US" altLang="ko-KR" dirty="0"/>
              <a:t> </a:t>
            </a:r>
            <a:r>
              <a:rPr lang="ko-KR" altLang="en-US" dirty="0"/>
              <a:t>에이전트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7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97F5B-5264-B3A0-3F3D-E28426A50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E1C36A-E331-B677-3B0B-FC27C0C93497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에이전트</a:t>
            </a:r>
          </a:p>
        </p:txBody>
      </p:sp>
    </p:spTree>
    <p:extLst>
      <p:ext uri="{BB962C8B-B14F-4D97-AF65-F5344CB8AC3E}">
        <p14:creationId xmlns:p14="http://schemas.microsoft.com/office/powerpoint/2010/main" val="25056964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FEDED-932A-89F1-F492-ABAC45623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706F61-A673-7AE9-2DAE-C32C8912AF28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입력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자동으로 작업 수행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에이전트와 협업 가능</a:t>
            </a:r>
            <a:endParaRPr lang="en-US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 출력</a:t>
            </a:r>
          </a:p>
        </p:txBody>
      </p:sp>
    </p:spTree>
    <p:extLst>
      <p:ext uri="{BB962C8B-B14F-4D97-AF65-F5344CB8AC3E}">
        <p14:creationId xmlns:p14="http://schemas.microsoft.com/office/powerpoint/2010/main" val="13421712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852F0-5062-C43A-C8AF-7C2DECDCC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30E292-25F5-591F-8272-05CF6BEA7A6F}"/>
              </a:ext>
            </a:extLst>
          </p:cNvPr>
          <p:cNvSpPr/>
          <p:nvPr/>
        </p:nvSpPr>
        <p:spPr bwMode="auto">
          <a:xfrm>
            <a:off x="0" y="1449000"/>
            <a:ext cx="12192000" cy="3960000"/>
          </a:xfrm>
          <a:prstGeom prst="rect">
            <a:avLst/>
          </a:prstGeom>
          <a:solidFill>
            <a:srgbClr val="8660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매니저 에이전트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카피라이터 에이전트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5000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마케터 에이전트</a:t>
            </a:r>
            <a:endParaRPr lang="en-AU" altLang="ko-KR" sz="50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6338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F33583-04CD-3697-E9CD-066F2603A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471371"/>
              </p:ext>
            </p:extLst>
          </p:nvPr>
        </p:nvGraphicFramePr>
        <p:xfrm>
          <a:off x="952500" y="-1"/>
          <a:ext cx="10287000" cy="6858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20093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4BB0-29EE-E41D-E2E5-917722AE2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132FB50-5390-98CC-3A96-86E15ACDF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777344"/>
              </p:ext>
            </p:extLst>
          </p:nvPr>
        </p:nvGraphicFramePr>
        <p:xfrm>
          <a:off x="1905000" y="-1"/>
          <a:ext cx="10287000" cy="6858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ue person with a white collar&#10;&#10;AI-generated content may be incorrect.">
            <a:extLst>
              <a:ext uri="{FF2B5EF4-FFF2-40B4-BE49-F238E27FC236}">
                <a16:creationId xmlns:a16="http://schemas.microsoft.com/office/drawing/2014/main" id="{99331473-BED1-0E04-3A82-561E61565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75" y="928048"/>
            <a:ext cx="1800000" cy="180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2D6DCB-6650-ABFA-BBFA-6874B6D357C2}"/>
              </a:ext>
            </a:extLst>
          </p:cNvPr>
          <p:cNvCxnSpPr/>
          <p:nvPr/>
        </p:nvCxnSpPr>
        <p:spPr>
          <a:xfrm>
            <a:off x="3402475" y="2183642"/>
            <a:ext cx="1770026" cy="777922"/>
          </a:xfrm>
          <a:prstGeom prst="straightConnector1">
            <a:avLst/>
          </a:prstGeom>
          <a:ln w="63500">
            <a:solidFill>
              <a:srgbClr val="FF5C3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0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52EE-FDDF-FA70-7918-02FEBC769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5810F2D-DC18-1149-7D80-D9545564F9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484406"/>
              </p:ext>
            </p:extLst>
          </p:nvPr>
        </p:nvGraphicFramePr>
        <p:xfrm>
          <a:off x="1905000" y="-1"/>
          <a:ext cx="10287000" cy="6858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ue person with a white collar&#10;&#10;AI-generated content may be incorrect.">
            <a:extLst>
              <a:ext uri="{FF2B5EF4-FFF2-40B4-BE49-F238E27FC236}">
                <a16:creationId xmlns:a16="http://schemas.microsoft.com/office/drawing/2014/main" id="{D0055DDA-5301-3321-4357-DBA8ECB46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75" y="928048"/>
            <a:ext cx="1800000" cy="18000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219911-4879-73AA-238F-805B82DA4AC3}"/>
              </a:ext>
            </a:extLst>
          </p:cNvPr>
          <p:cNvCxnSpPr>
            <a:cxnSpLocks/>
          </p:cNvCxnSpPr>
          <p:nvPr/>
        </p:nvCxnSpPr>
        <p:spPr>
          <a:xfrm flipH="1">
            <a:off x="4961593" y="2128593"/>
            <a:ext cx="1324666" cy="2292892"/>
          </a:xfrm>
          <a:prstGeom prst="straightConnector1">
            <a:avLst/>
          </a:prstGeom>
          <a:ln w="63500">
            <a:solidFill>
              <a:srgbClr val="FF5C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EEF727-6AF6-60B2-DD8A-47FA7F1472EA}"/>
              </a:ext>
            </a:extLst>
          </p:cNvPr>
          <p:cNvCxnSpPr>
            <a:cxnSpLocks/>
          </p:cNvCxnSpPr>
          <p:nvPr/>
        </p:nvCxnSpPr>
        <p:spPr>
          <a:xfrm>
            <a:off x="7825804" y="2165352"/>
            <a:ext cx="1309601" cy="2256133"/>
          </a:xfrm>
          <a:prstGeom prst="straightConnector1">
            <a:avLst/>
          </a:prstGeom>
          <a:ln w="63500">
            <a:solidFill>
              <a:srgbClr val="FF5C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143C1F-A222-9906-100F-C0BADCEB20A6}"/>
              </a:ext>
            </a:extLst>
          </p:cNvPr>
          <p:cNvCxnSpPr>
            <a:cxnSpLocks/>
          </p:cNvCxnSpPr>
          <p:nvPr/>
        </p:nvCxnSpPr>
        <p:spPr>
          <a:xfrm flipH="1">
            <a:off x="5748314" y="5484508"/>
            <a:ext cx="2591565" cy="0"/>
          </a:xfrm>
          <a:prstGeom prst="straightConnector1">
            <a:avLst/>
          </a:prstGeom>
          <a:ln w="63500">
            <a:solidFill>
              <a:srgbClr val="FF5C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689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  -  Read-Only" id="{EF31A9D9-AF26-4F74-B8BA-20B85FC95ECA}" vid="{80832C1F-E082-45FE-8D95-4D501AE495EF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  -  Read-Only" id="{EF31A9D9-AF26-4F74-B8BA-20B85FC95ECA}" vid="{E5E340B4-A45D-471E-85C3-F0DBDFE9B8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</Words>
  <Application>Microsoft Office PowerPoint</Application>
  <PresentationFormat>Widescreen</PresentationFormat>
  <Paragraphs>49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D2Coding</vt:lpstr>
      <vt:lpstr>Pretendard</vt:lpstr>
      <vt:lpstr>Pretendard SemiBold</vt:lpstr>
      <vt:lpstr>Arial</vt:lpstr>
      <vt:lpstr>Consolas</vt:lpstr>
      <vt:lpstr>Segoe UI</vt:lpstr>
      <vt:lpstr>Wingdings</vt:lpstr>
      <vt:lpstr>Microsoft AI Tour 16:9 Template Light</vt:lpstr>
      <vt:lpstr>Microsoft AI Tour 16:9 Template Dark</vt:lpstr>
      <vt:lpstr>Semantic Kernel Workshop</vt:lpstr>
      <vt:lpstr>실습목표</vt:lpstr>
      <vt:lpstr>Semantic Kernel 에이전트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실습 #3: Semantic Kernel에 에이전트 추가하기</vt:lpstr>
      <vt:lpstr>PowerPoint Presentation</vt:lpstr>
      <vt:lpstr>Q&amp;A</vt:lpstr>
      <vt:lpstr>Semantic Kernel Workshop</vt:lpstr>
      <vt:lpstr>Logo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2025-02-09T04:54:25Z</dcterms:created>
  <dcterms:modified xsi:type="dcterms:W3CDTF">2025-02-09T05:11:10Z</dcterms:modified>
</cp:coreProperties>
</file>